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56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7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E2C5-9B27-4852-A08B-1A3F06396FA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DC86-B090-4849-94EE-723B7289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*Allow students to jot down</a:t>
            </a:r>
            <a:r>
              <a:rPr lang="en-US" baseline="0" dirty="0" smtClean="0"/>
              <a:t> thoughts on the white board. Help them separate the two.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DC86-B090-4849-94EE-723B72895F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*If</a:t>
            </a:r>
            <a:r>
              <a:rPr lang="en-US" baseline="0" dirty="0" smtClean="0"/>
              <a:t> time, have small groups come up with one example of each.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DC86-B090-4849-94EE-723B72895F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8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*Give student the time to talk about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DC86-B090-4849-94EE-723B72895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*Ask</a:t>
            </a:r>
            <a:r>
              <a:rPr lang="en-US" baseline="0" dirty="0" smtClean="0"/>
              <a:t> students what else could fall in this scale and where. Is ANYTHING on here ok or acceptable?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DC86-B090-4849-94EE-723B72895F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*Have students come up with</a:t>
            </a:r>
            <a:r>
              <a:rPr lang="en-US" baseline="0" dirty="0" smtClean="0"/>
              <a:t> options.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DC86-B090-4849-94EE-723B72895F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9371008-7838-4481-BC20-3F72F01D52F3}" type="datetimeFigureOut">
              <a:rPr lang="en-US">
                <a:solidFill>
                  <a:srgbClr val="A63212"/>
                </a:solidFill>
              </a:rPr>
              <a:pPr>
                <a:defRPr/>
              </a:pPr>
              <a:t>1/8/2015</a:t>
            </a:fld>
            <a:endParaRPr lang="en-US">
              <a:solidFill>
                <a:srgbClr val="A6321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AC2B20E-C37B-4720-B62E-55D0BBBD867D}" type="slidenum">
              <a:rPr lang="en-US">
                <a:solidFill>
                  <a:srgbClr val="A63212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A63212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1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1C2E-A666-4395-807E-1A0BD4F7E695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0282B-1C96-49AD-AB1F-A64DB82B79CF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B61D-DA21-48C9-8DEE-96544FE060FE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055F-6089-4845-A7BB-E002ED62DDDC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847A-C05F-44CE-ADF2-6ABFA5D41EB5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8F93-970B-4C1C-8022-83E3746260AB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5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49BA-7E44-4EA8-9656-E2A419742D9C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805C-B6B7-4A04-907F-3188C84F912A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3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D827-CC88-4236-8A63-59F195B0C817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6DCD-C987-4FDC-9526-ED2302B89FAC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D172-C7CF-465D-9E9C-7834CFCD3EC8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FFD4-CF2F-4F9B-B8C9-45335E900EE2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5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787D-5E46-4316-820D-3B15C4E66B20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95D7-2844-4CF6-90F5-9920F618E95D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45D0-6256-4D55-BB84-7677F1570D72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DCD4-6DCA-4506-BFE4-6CF8AE6D3965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4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1F5B-7EE9-4D1F-8E14-4610A8C50083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E608-68B3-4EAD-B9FC-9EABA35D4B78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4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1FA2-AD52-4114-8337-1F8B25307D44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0321C-F7E9-44C6-9A0B-CCD912ABB951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8A40832-1206-470E-B14D-2419D1D00D17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60853A1-E15A-44A9-8691-3E2BA2CD18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A2DB35DC-00C5-4868-88E8-875E359560CD}" type="datetimeFigureOut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1/8/2015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8896072E-EC50-4D07-960F-0C58374F944C}" type="slidenum">
              <a:rPr lang="en-US">
                <a:solidFill>
                  <a:prstClr val="white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65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rgbClr val="FFFFFF"/>
          </a:solidFill>
          <a:latin typeface="+mn-lt"/>
          <a:ea typeface="+mn-ea"/>
          <a:cs typeface="+mn-cs"/>
        </a:defRPr>
      </a:lvl2pPr>
      <a:lvl3pPr marL="822325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096963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416050" indent="-182563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Sexual Harassment vs. Flirting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of definitions and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543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if it happens to me or a friend?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44470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TELL SOMEONE! (Most importantly, tell a trusted adult.)</a:t>
            </a:r>
          </a:p>
          <a:p>
            <a:pPr marL="18288" indent="0">
              <a:buNone/>
            </a:pPr>
            <a:endParaRPr lang="en-US" sz="2400" dirty="0" smtClean="0"/>
          </a:p>
          <a:p>
            <a:r>
              <a:rPr lang="en-US" sz="2400" dirty="0" smtClean="0"/>
              <a:t>Be firm when you say NO or “I don’t like that. STOP.”</a:t>
            </a:r>
          </a:p>
          <a:p>
            <a:endParaRPr lang="en-US" sz="2400" dirty="0"/>
          </a:p>
          <a:p>
            <a:r>
              <a:rPr lang="en-US" sz="2400" dirty="0" smtClean="0"/>
              <a:t>Avoid being alone with the harasser</a:t>
            </a:r>
          </a:p>
          <a:p>
            <a:endParaRPr lang="en-US" sz="2400" dirty="0"/>
          </a:p>
          <a:p>
            <a:r>
              <a:rPr lang="en-US" sz="2400" dirty="0" smtClean="0"/>
              <a:t>Write down what happened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57311"/>
            <a:ext cx="2588769" cy="260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550863" y="304800"/>
            <a:ext cx="8042275" cy="7826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Sexual Harassment – True or False?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8229600" cy="4637088"/>
          </a:xfrm>
        </p:spPr>
        <p:txBody>
          <a:bodyPr/>
          <a:lstStyle/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If your intentions are good, your behavior isn’t sexual harassment.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</a:t>
            </a:r>
            <a:r>
              <a:rPr lang="en-US" sz="1800" dirty="0" smtClean="0">
                <a:solidFill>
                  <a:srgbClr val="33CCFF"/>
                </a:solidFill>
              </a:rPr>
              <a:t>Sexual harassment is a minor annoyance. It never really hurts 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>
                <a:solidFill>
                  <a:srgbClr val="33CCFF"/>
                </a:solidFill>
              </a:rPr>
              <a:t>          anyone.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Kids who are sexually harassed usually do something to invite it.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</a:t>
            </a:r>
            <a:r>
              <a:rPr lang="en-US" sz="1800" dirty="0" smtClean="0">
                <a:solidFill>
                  <a:srgbClr val="33CCFF"/>
                </a:solidFill>
              </a:rPr>
              <a:t>Sexual harassment does not occur when kids like each other.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If everyone else thinks that a behavior is okay, you should just 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          accept it, even if it bothers you.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</a:t>
            </a:r>
            <a:r>
              <a:rPr lang="en-US" sz="1800" dirty="0" smtClean="0">
                <a:solidFill>
                  <a:srgbClr val="33CCFF"/>
                </a:solidFill>
              </a:rPr>
              <a:t>Sexual harassment is all about boys harassing girls.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Sharing dirty pictures or jokes can be sexual harassment.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</a:t>
            </a:r>
            <a:r>
              <a:rPr lang="en-US" sz="1800" dirty="0" smtClean="0">
                <a:solidFill>
                  <a:srgbClr val="33CCFF"/>
                </a:solidFill>
              </a:rPr>
              <a:t>Spreading rumors about someone’s sexual activity is a form of  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>
                <a:solidFill>
                  <a:srgbClr val="33CCFF"/>
                </a:solidFill>
              </a:rPr>
              <a:t>          sexual harassment.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Sexual harassment is just an immature way of telling someone you like them.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1800" dirty="0" smtClean="0"/>
              <a:t>_____ </a:t>
            </a:r>
            <a:r>
              <a:rPr lang="en-US" sz="1800" dirty="0" smtClean="0">
                <a:solidFill>
                  <a:srgbClr val="33CCFF"/>
                </a:solidFill>
              </a:rPr>
              <a:t>Someone may not realize they are sexually harassing another person.</a:t>
            </a:r>
          </a:p>
          <a:p>
            <a:pPr eaLnBrk="1" hangingPunct="1"/>
            <a:endParaRPr lang="en-US" sz="1800" dirty="0" smtClean="0">
              <a:solidFill>
                <a:srgbClr val="33CCFF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5800" y="1690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85800" y="2681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2986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85800" y="36718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85800" y="3976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85800" y="4281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85800" y="49672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685800" y="52720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666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  <p:bldP spid="53255" grpId="0"/>
      <p:bldP spid="53256" grpId="0"/>
      <p:bldP spid="53257" grpId="0"/>
      <p:bldP spid="53258" grpId="0"/>
      <p:bldP spid="53259" grpId="0"/>
      <p:bldP spid="53260" grpId="0"/>
      <p:bldP spid="532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550863" y="304800"/>
            <a:ext cx="8042275" cy="78263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</a:rPr>
              <a:t>Flirting or Harassment?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7391400" cy="4637088"/>
          </a:xfrm>
        </p:spPr>
        <p:txBody>
          <a:bodyPr/>
          <a:lstStyle/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“You are really looking good today.”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</a:t>
            </a:r>
            <a:r>
              <a:rPr lang="en-US" sz="2000" dirty="0" smtClean="0">
                <a:solidFill>
                  <a:srgbClr val="33CCFF"/>
                </a:solidFill>
              </a:rPr>
              <a:t>“Those jeans look great – nice and tight.”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“Did you hear the joke about the blond who got a boob job?”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</a:t>
            </a:r>
            <a:r>
              <a:rPr lang="en-US" sz="2000" dirty="0" smtClean="0">
                <a:solidFill>
                  <a:srgbClr val="33CCFF"/>
                </a:solidFill>
              </a:rPr>
              <a:t>“That sweater makes your eyes looks so blue.”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“With that body, you should be a model.”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</a:t>
            </a:r>
            <a:r>
              <a:rPr lang="en-US" sz="2000" dirty="0" smtClean="0">
                <a:solidFill>
                  <a:srgbClr val="33CCFF"/>
                </a:solidFill>
              </a:rPr>
              <a:t>“I love your new haircut.”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“Great muscles – do you work out?”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</a:t>
            </a:r>
            <a:r>
              <a:rPr lang="en-US" sz="2000" dirty="0" smtClean="0">
                <a:solidFill>
                  <a:srgbClr val="33CCFF"/>
                </a:solidFill>
              </a:rPr>
              <a:t>“You look so sexy in that dress.”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“I know you want a massage. You’re just playing hard to get.”</a:t>
            </a:r>
          </a:p>
          <a:p>
            <a:pPr eaLnBrk="1" hangingPunct="1">
              <a:buFont typeface="Rage Italic" pitchFamily="66" charset="0"/>
              <a:buNone/>
            </a:pPr>
            <a:r>
              <a:rPr lang="en-US" sz="2000" dirty="0" smtClean="0"/>
              <a:t>_____ </a:t>
            </a:r>
            <a:r>
              <a:rPr lang="en-US" sz="2000" dirty="0" smtClean="0">
                <a:solidFill>
                  <a:srgbClr val="33CCFF"/>
                </a:solidFill>
              </a:rPr>
              <a:t>“Those track shorts look cute on you.”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95400" y="1690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295400" y="2452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295400" y="2819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295400" y="3200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2954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2954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295400" y="4267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H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295400" y="4648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5366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examples of common flirting that you that you have seen or experiences at school?</a:t>
            </a:r>
          </a:p>
          <a:p>
            <a:r>
              <a:rPr lang="en-US" dirty="0" smtClean="0"/>
              <a:t>What is flirting?</a:t>
            </a:r>
          </a:p>
          <a:p>
            <a:r>
              <a:rPr lang="en-US" dirty="0" smtClean="0"/>
              <a:t>What is sexual harassment?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thoughts…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822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8526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3384" y="378401"/>
            <a:ext cx="6096000" cy="2133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Sexual harassment is ANY sexual behavior that is </a:t>
            </a:r>
            <a:r>
              <a:rPr lang="en-US" sz="2400" i="1" dirty="0" smtClean="0"/>
              <a:t>unwelcome </a:t>
            </a:r>
            <a:r>
              <a:rPr lang="en-US" sz="2400" dirty="0" smtClean="0"/>
              <a:t>and makes the person feel </a:t>
            </a:r>
            <a:r>
              <a:rPr lang="en-US" sz="2400" i="1" dirty="0" smtClean="0"/>
              <a:t>uncomfortable</a:t>
            </a:r>
            <a:r>
              <a:rPr lang="en-US" sz="2400" dirty="0" smtClean="0"/>
              <a:t> or </a:t>
            </a:r>
            <a:r>
              <a:rPr lang="en-US" sz="2400" i="1" dirty="0" smtClean="0"/>
              <a:t>unsafe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484" y="5562600"/>
            <a:ext cx="7543800" cy="914400"/>
          </a:xfrm>
        </p:spPr>
        <p:txBody>
          <a:bodyPr/>
          <a:lstStyle/>
          <a:p>
            <a:r>
              <a:rPr lang="en-US" dirty="0" smtClean="0"/>
              <a:t>SEXUAL HARASSMENT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62211"/>
            <a:ext cx="4183686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661976"/>
            <a:ext cx="3700272" cy="639762"/>
          </a:xfrm>
        </p:spPr>
        <p:txBody>
          <a:bodyPr/>
          <a:lstStyle/>
          <a:p>
            <a:r>
              <a:rPr lang="en-US" b="1" dirty="0" smtClean="0"/>
              <a:t>      </a:t>
            </a:r>
            <a:r>
              <a:rPr lang="en-US" sz="2400" b="1" dirty="0" smtClean="0"/>
              <a:t>Flirting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371600"/>
            <a:ext cx="3706368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Flirting is welcome attention.</a:t>
            </a:r>
          </a:p>
          <a:p>
            <a:r>
              <a:rPr lang="en-US" dirty="0" smtClean="0"/>
              <a:t>Flirting goes both ways.</a:t>
            </a:r>
          </a:p>
          <a:p>
            <a:r>
              <a:rPr lang="en-US" dirty="0" smtClean="0"/>
              <a:t>Flirting makes you feel in control.</a:t>
            </a:r>
          </a:p>
          <a:p>
            <a:r>
              <a:rPr lang="en-US" dirty="0" smtClean="0"/>
              <a:t>Flirting makes you feel good about yourself.</a:t>
            </a:r>
          </a:p>
          <a:p>
            <a:r>
              <a:rPr lang="en-US" dirty="0" smtClean="0"/>
              <a:t>Flirting is legal in school.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661976"/>
            <a:ext cx="3502152" cy="639762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2400" b="1" dirty="0" smtClean="0"/>
              <a:t>Sexual Harassment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1371600"/>
            <a:ext cx="3962400" cy="3962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Sexual harassment is not wanted.</a:t>
            </a:r>
          </a:p>
          <a:p>
            <a:r>
              <a:rPr lang="en-US" dirty="0" smtClean="0"/>
              <a:t>Sexual harassment is one-sided.</a:t>
            </a:r>
          </a:p>
          <a:p>
            <a:r>
              <a:rPr lang="en-US" dirty="0" smtClean="0"/>
              <a:t>Sexual harassment makes you feel put down or ugly.</a:t>
            </a:r>
          </a:p>
          <a:p>
            <a:r>
              <a:rPr lang="en-US" dirty="0" smtClean="0"/>
              <a:t>Sexual harassment makes you feel powerless.</a:t>
            </a:r>
          </a:p>
          <a:p>
            <a:r>
              <a:rPr lang="en-US" dirty="0" smtClean="0"/>
              <a:t>Sexual harassment is a violation of school rules.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37" y="5105400"/>
            <a:ext cx="217229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58035"/>
            <a:ext cx="2486891" cy="164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9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330" y="762000"/>
            <a:ext cx="6035040" cy="2350008"/>
          </a:xfrm>
        </p:spPr>
        <p:txBody>
          <a:bodyPr/>
          <a:lstStyle/>
          <a:p>
            <a:pPr algn="ctr"/>
            <a:r>
              <a:rPr lang="en-US" dirty="0" smtClean="0"/>
              <a:t>Who decides if it is flirting or sexual harassment?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003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035040" cy="2350008"/>
          </a:xfrm>
        </p:spPr>
        <p:txBody>
          <a:bodyPr/>
          <a:lstStyle/>
          <a:p>
            <a:pPr algn="ctr"/>
            <a:r>
              <a:rPr lang="en-US" dirty="0" smtClean="0"/>
              <a:t>The VICTIM!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14" y="31242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2" y="37337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1855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Sexual harassment happens in different ways: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Boys to Girls</a:t>
            </a:r>
          </a:p>
          <a:p>
            <a:r>
              <a:rPr lang="en-US" sz="2400" dirty="0" smtClean="0"/>
              <a:t>Girls to Boys</a:t>
            </a:r>
          </a:p>
          <a:p>
            <a:r>
              <a:rPr lang="en-US" sz="2400" dirty="0" smtClean="0"/>
              <a:t>Boys to Boys</a:t>
            </a:r>
          </a:p>
          <a:p>
            <a:r>
              <a:rPr lang="en-US" sz="2400" dirty="0" smtClean="0"/>
              <a:t>Girls to Girls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some examples of each?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2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sexual harassment is illegal in schools, why does it happen?</a:t>
            </a:r>
          </a:p>
          <a:p>
            <a:r>
              <a:rPr lang="en-US" dirty="0" smtClean="0"/>
              <a:t>What do young people do </a:t>
            </a:r>
            <a:r>
              <a:rPr lang="en-US" smtClean="0"/>
              <a:t>that allows </a:t>
            </a:r>
            <a:r>
              <a:rPr lang="en-US" dirty="0" smtClean="0"/>
              <a:t>it to continue?</a:t>
            </a:r>
          </a:p>
          <a:p>
            <a:pPr marL="1828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733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905000"/>
            <a:ext cx="7391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ym typeface="Wingdings" panose="05000000000000000000" pitchFamily="2" charset="2"/>
              </a:rPr>
              <a:t>Least Harmful			 Most Harmful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-----------------------------------------------------------------</a:t>
            </a:r>
          </a:p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Wink 					Sexual Assault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6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606</Words>
  <Application>Microsoft Office PowerPoint</Application>
  <PresentationFormat>On-screen Show (4:3)</PresentationFormat>
  <Paragraphs>96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Elemental</vt:lpstr>
      <vt:lpstr>Sketchbook</vt:lpstr>
      <vt:lpstr>Sexual Harassment vs. Flirting</vt:lpstr>
      <vt:lpstr>A few thoughts…</vt:lpstr>
      <vt:lpstr>SEXUAL HARASSMENT</vt:lpstr>
      <vt:lpstr>PowerPoint Presentation</vt:lpstr>
      <vt:lpstr>Who decides if it is flirting or sexual harassment?</vt:lpstr>
      <vt:lpstr>The VICTIM!</vt:lpstr>
      <vt:lpstr>Sexual harassment happens in different ways:</vt:lpstr>
      <vt:lpstr>PowerPoint Presentation</vt:lpstr>
      <vt:lpstr>PowerPoint Presentation</vt:lpstr>
      <vt:lpstr>What if it happens to me or a friend? </vt:lpstr>
      <vt:lpstr>PowerPoint Presentation</vt:lpstr>
      <vt:lpstr>Sexual Harassment – True or False?</vt:lpstr>
      <vt:lpstr>Flirting or Harassment?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Harassment vs. Flirting</dc:title>
  <dc:creator>workstation</dc:creator>
  <cp:lastModifiedBy>stacey</cp:lastModifiedBy>
  <cp:revision>9</cp:revision>
  <dcterms:created xsi:type="dcterms:W3CDTF">2014-07-28T16:05:47Z</dcterms:created>
  <dcterms:modified xsi:type="dcterms:W3CDTF">2015-01-08T14:51:12Z</dcterms:modified>
</cp:coreProperties>
</file>